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310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E1001A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84" y="10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75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Séance (semaine) – Unité (vidéo)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Nom du cours – Enseignant - Année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F1EAC-B98F-1343-A48C-39D918BE8CF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7136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Nom abrégé de cours - Enseignant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DCD8E-1A57-4C46-931A-04A12B7DF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1768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 : Arial 32 –Gras -  Couleur R</a:t>
            </a:r>
            <a:r>
              <a:rPr lang="fr-FR" baseline="0" dirty="0"/>
              <a:t> : 225 V : 0 B : 26</a:t>
            </a:r>
          </a:p>
          <a:p>
            <a:r>
              <a:rPr lang="fr-FR" baseline="0" dirty="0"/>
              <a:t>Sous-titre : Arial 28 – Couleur R: 76 V/ 76 B: 76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CD8E-1A57-4C46-931A-04A12B7DFB44}" type="slidenum">
              <a:rPr lang="fr-FR" smtClean="0"/>
              <a:t>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</p:spTree>
    <p:extLst>
      <p:ext uri="{BB962C8B-B14F-4D97-AF65-F5344CB8AC3E}">
        <p14:creationId xmlns:p14="http://schemas.microsoft.com/office/powerpoint/2010/main" val="321856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 : Arial 32 –Gras -  Couleur R</a:t>
            </a:r>
            <a:r>
              <a:rPr lang="fr-FR" baseline="0" dirty="0"/>
              <a:t> : 225 V : 0 B : 26</a:t>
            </a:r>
          </a:p>
          <a:p>
            <a:r>
              <a:rPr lang="fr-FR" baseline="0" dirty="0"/>
              <a:t>Sous-titre : Arial 28 – Couleur R: 76 V/ 76 B: 76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CD8E-1A57-4C46-931A-04A12B7DFB44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</p:spTree>
    <p:extLst>
      <p:ext uri="{BB962C8B-B14F-4D97-AF65-F5344CB8AC3E}">
        <p14:creationId xmlns:p14="http://schemas.microsoft.com/office/powerpoint/2010/main" val="321856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cours + semain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881702"/>
            <a:ext cx="7772400" cy="1058962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4494" y="1940664"/>
            <a:ext cx="7533706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8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gauche + video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76278"/>
            <a:ext cx="4049953" cy="3764031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24780" y="132877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4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urs + semaine + video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67614" y="208042"/>
            <a:ext cx="7772400" cy="1058962"/>
          </a:xfrm>
        </p:spPr>
        <p:txBody>
          <a:bodyPr anchor="t"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3962" y="1267004"/>
            <a:ext cx="7616051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63308" y="2292612"/>
            <a:ext cx="4032000" cy="285088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0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sema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073"/>
            <a:ext cx="8381082" cy="59436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169628" y="914313"/>
            <a:ext cx="4668654" cy="3860800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200">
                <a:solidFill>
                  <a:srgbClr val="4C4C4C"/>
                </a:solidFill>
              </a:defRPr>
            </a:lvl1pPr>
            <a:lvl2pPr marL="525463" indent="-342900" defTabSz="447675">
              <a:buClr>
                <a:srgbClr val="E1001A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2pPr>
            <a:lvl3pPr marL="704850" indent="-34290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3pPr>
            <a:lvl4pPr marL="704850" indent="-342900" defTabSz="53975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4pPr>
            <a:lvl5pPr marL="704850" indent="-342900">
              <a:buClr>
                <a:srgbClr val="E1001A"/>
              </a:buClr>
              <a:buSzPct val="70000"/>
              <a:buFont typeface="+mj-lt"/>
              <a:buAutoNum type="arabicPeriod"/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51387" y="1228123"/>
            <a:ext cx="3934719" cy="2782104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8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lid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68937"/>
            <a:ext cx="8410598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6624000" y="3343500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2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+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198" y="868937"/>
            <a:ext cx="4160223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56900" y="860669"/>
            <a:ext cx="4096218" cy="247456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pour une image  3"/>
          <p:cNvSpPr>
            <a:spLocks noGrp="1"/>
          </p:cNvSpPr>
          <p:nvPr>
            <p:ph type="pic" sz="quarter" idx="12" hasCustomPrompt="1"/>
          </p:nvPr>
        </p:nvSpPr>
        <p:spPr>
          <a:xfrm>
            <a:off x="6624000" y="3354049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8" name="Arrondir un rectangle avec un coin du même côté 7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6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847643"/>
            <a:ext cx="4108670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25777" y="847643"/>
            <a:ext cx="4133657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7435" y="1634321"/>
            <a:ext cx="411860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25777" y="1628934"/>
            <a:ext cx="414202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Arrondir un rectangle avec un coin du même côté 8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291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video plein 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1570949" y="830840"/>
            <a:ext cx="6048000" cy="432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4" name="Arrondir un rectangle avec un coin du même côté 3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9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contenu plein écran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Arrondir un rectangle avec un coin du même côté 2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361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droite + video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636847" y="890960"/>
            <a:ext cx="4049953" cy="353585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57198" y="127738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6" name="Arrondir un rectangle avec un coin du même côté 5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6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199" y="136073"/>
            <a:ext cx="8410599" cy="594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0809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2" r:id="rId3"/>
    <p:sldLayoutId id="2147483650" r:id="rId4"/>
    <p:sldLayoutId id="2147483652" r:id="rId5"/>
    <p:sldLayoutId id="2147483653" r:id="rId6"/>
    <p:sldLayoutId id="2147483660" r:id="rId7"/>
    <p:sldLayoutId id="2147483661" r:id="rId8"/>
    <p:sldLayoutId id="2147483658" r:id="rId9"/>
    <p:sldLayoutId id="2147483659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lang="fr-FR" sz="2800" b="1" kern="1200" dirty="0">
          <a:solidFill>
            <a:srgbClr val="E1001A"/>
          </a:solidFill>
          <a:latin typeface="Arial"/>
          <a:ea typeface="+mj-ea"/>
          <a:cs typeface="Arial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•"/>
        <a:defRPr lang="fr-FR" sz="1800" kern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fr-FR" sz="2800" kern="0" dirty="0" smtClean="0">
          <a:solidFill>
            <a:srgbClr val="606060"/>
          </a:solidFill>
          <a:latin typeface="+mn-lt"/>
          <a:ea typeface="ＭＳ Ｐゴシック" pitchFamily="23" charset="-128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46088" indent="-228600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»"/>
        <a:tabLst/>
        <a:defRPr lang="fr-FR" sz="1600" kern="0" baseline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 txBox="1">
            <a:spLocks/>
          </p:cNvSpPr>
          <p:nvPr/>
        </p:nvSpPr>
        <p:spPr bwMode="gray">
          <a:xfrm>
            <a:off x="240870" y="811349"/>
            <a:ext cx="8363577" cy="14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endParaRPr lang="fr-FR" sz="3200" dirty="0">
              <a:solidFill>
                <a:srgbClr val="E1001A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dirty="0"/>
              <a:t>I. </a:t>
            </a:r>
            <a:r>
              <a:rPr lang="en-US" dirty="0"/>
              <a:t>Computer Sciences and its Foundations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23961" y="1353104"/>
            <a:ext cx="5039674" cy="295178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/>
              <a:t>1.</a:t>
            </a:r>
            <a:r>
              <a:rPr lang="fr-FR" dirty="0"/>
              <a:t> </a:t>
            </a:r>
            <a:r>
              <a:rPr lang="fr-FR" dirty="0" err="1"/>
              <a:t>Binary</a:t>
            </a:r>
            <a:r>
              <a:rPr lang="fr-FR" dirty="0"/>
              <a:t> </a:t>
            </a:r>
            <a:r>
              <a:rPr lang="fr-FR" dirty="0" err="1"/>
              <a:t>coding</a:t>
            </a:r>
            <a:endParaRPr lang="fr-F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/>
              <a:t>2.</a:t>
            </a:r>
            <a:r>
              <a:rPr lang="fr-FR" dirty="0"/>
              <a:t> </a:t>
            </a:r>
            <a:r>
              <a:rPr lang="fr-FR" dirty="0" err="1"/>
              <a:t>Algorthmics</a:t>
            </a:r>
            <a:endParaRPr lang="fr-F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/>
              <a:t>3.</a:t>
            </a:r>
            <a:r>
              <a:rPr lang="fr-FR" dirty="0"/>
              <a:t> </a:t>
            </a:r>
            <a:r>
              <a:rPr lang="fr-FR" dirty="0" err="1"/>
              <a:t>Programming</a:t>
            </a:r>
            <a:endParaRPr lang="fr-F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/>
              <a:t>4.</a:t>
            </a:r>
            <a:r>
              <a:rPr lang="fr-FR" dirty="0"/>
              <a:t> Computer and networks architecture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sz="quarter" idx="11"/>
          </p:nvPr>
        </p:nvSpPr>
        <p:spPr>
          <a:xfrm>
            <a:off x="5575464" y="2084955"/>
            <a:ext cx="3443502" cy="2219931"/>
          </a:xfrm>
          <a:ln>
            <a:noFill/>
          </a:ln>
        </p:spPr>
      </p:sp>
      <p:sp>
        <p:nvSpPr>
          <p:cNvPr id="12" name="Rectangle 11"/>
          <p:cNvSpPr/>
          <p:nvPr/>
        </p:nvSpPr>
        <p:spPr>
          <a:xfrm>
            <a:off x="240870" y="4593734"/>
            <a:ext cx="2127706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>
                <a:solidFill>
                  <a:srgbClr val="FFFFFF"/>
                </a:solidFill>
              </a:rPr>
              <a:t>Brice </a:t>
            </a:r>
            <a:r>
              <a:rPr lang="fr-FR" dirty="0" err="1">
                <a:solidFill>
                  <a:srgbClr val="FFFFFF"/>
                </a:solidFill>
              </a:rPr>
              <a:t>Goglin</a:t>
            </a:r>
            <a:endParaRPr lang="fr-FR" dirty="0">
              <a:solidFill>
                <a:srgbClr val="FFFFFF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fr-FR" dirty="0">
                <a:solidFill>
                  <a:srgbClr val="FFFFFF"/>
                </a:solidFill>
              </a:rPr>
              <a:t>Sylvie Boldo</a:t>
            </a:r>
          </a:p>
        </p:txBody>
      </p:sp>
    </p:spTree>
    <p:extLst>
      <p:ext uri="{BB962C8B-B14F-4D97-AF65-F5344CB8AC3E}">
        <p14:creationId xmlns:p14="http://schemas.microsoft.com/office/powerpoint/2010/main" val="25658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 txBox="1">
            <a:spLocks/>
          </p:cNvSpPr>
          <p:nvPr/>
        </p:nvSpPr>
        <p:spPr bwMode="gray">
          <a:xfrm>
            <a:off x="240870" y="811349"/>
            <a:ext cx="8363577" cy="14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endParaRPr lang="fr-FR" sz="3200" dirty="0">
              <a:solidFill>
                <a:srgbClr val="E1001A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67614" y="208041"/>
            <a:ext cx="7704181" cy="989979"/>
          </a:xfrm>
        </p:spPr>
        <p:txBody>
          <a:bodyPr>
            <a:noAutofit/>
          </a:bodyPr>
          <a:lstStyle/>
          <a:p>
            <a:r>
              <a:rPr lang="fr-FR" dirty="0"/>
              <a:t>I. Informatique et ses fondements : 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23962" y="1102179"/>
            <a:ext cx="7060579" cy="774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11200" dirty="0"/>
              <a:t>1st part : </a:t>
            </a:r>
            <a:r>
              <a:rPr lang="fr-FR" sz="11200" dirty="0" err="1"/>
              <a:t>binary</a:t>
            </a:r>
            <a:r>
              <a:rPr lang="fr-FR" sz="11200" dirty="0"/>
              <a:t>  </a:t>
            </a:r>
            <a:r>
              <a:rPr lang="fr-FR" sz="11200" dirty="0" err="1"/>
              <a:t>coding</a:t>
            </a:r>
            <a:br>
              <a:rPr lang="fr-FR" sz="8600" dirty="0"/>
            </a:br>
            <a:endParaRPr lang="fr-FR" sz="8600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sz="quarter" idx="11"/>
          </p:nvPr>
        </p:nvSpPr>
        <p:spPr>
          <a:xfrm>
            <a:off x="5168087" y="2012674"/>
            <a:ext cx="3266998" cy="2316172"/>
          </a:xfrm>
          <a:ln>
            <a:noFill/>
          </a:ln>
        </p:spPr>
      </p:sp>
      <p:sp>
        <p:nvSpPr>
          <p:cNvPr id="12" name="Rectangle 11"/>
          <p:cNvSpPr/>
          <p:nvPr/>
        </p:nvSpPr>
        <p:spPr>
          <a:xfrm>
            <a:off x="240870" y="4593734"/>
            <a:ext cx="235515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>
                <a:solidFill>
                  <a:srgbClr val="FFFFFF"/>
                </a:solidFill>
              </a:rPr>
              <a:t>Brice </a:t>
            </a:r>
            <a:r>
              <a:rPr lang="fr-FR" dirty="0" err="1">
                <a:solidFill>
                  <a:srgbClr val="FFFFFF"/>
                </a:solidFill>
              </a:rPr>
              <a:t>Goglin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28210"/>
      </p:ext>
    </p:extLst>
  </p:cSld>
  <p:clrMapOvr>
    <a:masterClrMapping/>
  </p:clrMapOvr>
</p:sld>
</file>

<file path=ppt/theme/theme1.xml><?xml version="1.0" encoding="utf-8"?>
<a:theme xmlns:a="http://schemas.openxmlformats.org/drawingml/2006/main" name="1Templates-Moocs">
  <a:themeElements>
    <a:clrScheme name="Personnalisée 2">
      <a:dk1>
        <a:srgbClr val="000000"/>
      </a:dk1>
      <a:lt1>
        <a:srgbClr val="FFFFFF"/>
      </a:lt1>
      <a:dk2>
        <a:srgbClr val="4C4C4C"/>
      </a:dk2>
      <a:lt2>
        <a:srgbClr val="E1001A"/>
      </a:lt2>
      <a:accent1>
        <a:srgbClr val="1C4672"/>
      </a:accent1>
      <a:accent2>
        <a:srgbClr val="2C972E"/>
      </a:accent2>
      <a:accent3>
        <a:srgbClr val="FFFFFF"/>
      </a:accent3>
      <a:accent4>
        <a:srgbClr val="000000"/>
      </a:accent4>
      <a:accent5>
        <a:srgbClr val="ABB0BC"/>
      </a:accent5>
      <a:accent6>
        <a:srgbClr val="278829"/>
      </a:accent6>
      <a:hlink>
        <a:srgbClr val="732B4A"/>
      </a:hlink>
      <a:folHlink>
        <a:srgbClr val="595C6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140414-Masque-ppt-V2.potx</Template>
  <TotalTime>8274</TotalTime>
  <Words>119</Words>
  <Application>Microsoft Office PowerPoint</Application>
  <PresentationFormat>Affichage à l'écran (16:9)</PresentationFormat>
  <Paragraphs>20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1Templates-Moocs</vt:lpstr>
      <vt:lpstr>I. Computer Sciences and its Foundations</vt:lpstr>
      <vt:lpstr>I. Informatique et ses fondements :     </vt:lpstr>
    </vt:vector>
  </TitlesOfParts>
  <Company>Inria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Mariais</dc:creator>
  <cp:lastModifiedBy>Authot Validation</cp:lastModifiedBy>
  <cp:revision>339</cp:revision>
  <cp:lastPrinted>2014-04-23T09:35:43Z</cp:lastPrinted>
  <dcterms:created xsi:type="dcterms:W3CDTF">2014-04-14T08:58:58Z</dcterms:created>
  <dcterms:modified xsi:type="dcterms:W3CDTF">2018-12-13T17:44:47Z</dcterms:modified>
</cp:coreProperties>
</file>