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4" r:id="rId3"/>
    <p:sldId id="335" r:id="rId4"/>
    <p:sldId id="336" r:id="rId5"/>
    <p:sldId id="337" r:id="rId6"/>
    <p:sldId id="33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581F-5109-4C32-BB79-DC392953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34CF6-D5F4-4A15-8162-291BCB3E6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5081F-307C-4523-800F-48EBE799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F2D0E-E721-4386-AE72-F8967F27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2626E-264A-4EDD-BB92-90C74AE4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9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4FC2-7CAC-4679-92F8-F6DDB50A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B1292-89CB-4B91-96B8-63886766E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29ACC-B347-4A89-A60E-D1CD25F4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75519-70AB-4EDA-B346-EB91723B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E7D81-55FE-4627-AD9F-13B2768C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3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D245F-F893-400D-B787-137177EBD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7541F-AD76-4A42-B24D-806ED399D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2DA81-6572-4BB5-A538-ABFDF231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2539E-55A9-4BF8-AE03-42111B6F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2B3BB-AAD3-4FDC-82E5-EAAF26BD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07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4B06-6FD3-4942-AD19-C53431BF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DD509-0608-472C-BFB2-4215DF051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04B76-1E9F-4285-B826-E2404FC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0272B-8161-4C20-A25E-54F0706A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7E14-3BA4-4591-BA3C-C4927DCB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15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0C09-A952-47A0-97AE-0FE6C9E8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07734-3373-47C4-810D-8475A521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00096-5339-4DDA-90CB-A6B87023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0B06E-74AC-468F-B02C-1385636B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3D973-FB88-425C-8ABA-35CBA82D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52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CAD4-7C19-4A7B-AF06-F858DC67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72C6-6984-4097-BB2F-3A16C95EA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10C81-6425-45CC-ACDF-BD69EA0CC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F1C6E-08E2-461F-AA9A-DE23C8F6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98032-37E8-4CCF-AF6E-06059EB1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E6EB8-BFAB-497F-9518-8DBAA5C6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27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F914D-F3B6-47C0-AA1F-D15759743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72FA5-1F77-4390-8F21-75043E569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D45569-2EBF-415F-96BD-57248B454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3697D-8CB6-4324-A67D-36ABD06E8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A147D6-09A6-4B66-80F0-D0408C382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C668C5-401C-4497-AD2E-999ED73E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19BA3-28A2-4FAE-B250-25ABEBDD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5AC05-1B70-4FA8-A66D-061299D3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6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873C-8F19-4FF2-86C8-CAD212F92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5D894-088E-44DD-BDA4-1F0281B7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CFE96-B6F1-424A-B262-A63CC223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E88A7-45C2-4995-B226-A8DE124C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12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DF159-44A7-47D2-8317-64CC6C8F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CB8FB-7BDE-4505-BCE9-31B73DAA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E1FBE-EC84-4D88-A4A7-1AC9E54D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63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37A5-379B-4A4A-BCF7-F05E9FF4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AFC73-25F5-4CC1-B401-C0DE23BB9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E8712-6918-4051-AD9C-CFD2606B3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CA8E0-ECB1-407F-901C-98141469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6453B-4D3F-4753-9FDF-C43B19D6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C1A35-94C3-4ED2-A4BB-68F34320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8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559A-C75F-44DF-BD49-07E5CA9D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7FE65-77E8-4398-9887-B776D9FA0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EEA64-CF2B-41D5-8186-7D3C1F615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DD7C1-002E-41C9-A7E8-FDF51D08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8993D-29F9-4569-8E84-76D67773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A372D-09C3-48C9-B2D8-6CF10EB9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5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097D0-FC16-44EC-B95E-CC22663F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92A85-5BC4-477F-A44C-C03AA375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D7F63-B8A6-4AD3-B952-E4C17658A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A35D-D4C6-44A6-858C-96B0D7049C3E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A0ED-CD2E-45B3-980F-4C154AFF8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28F84-38D7-4B1F-A67A-17DFC95AD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FC76-AF9D-4C89-BA79-3A8F57D8E8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61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400" y="125894"/>
            <a:ext cx="4149885" cy="715053"/>
          </a:xfrm>
          <a:prstGeom prst="rect">
            <a:avLst/>
          </a:prstGeom>
        </p:spPr>
        <p:txBody>
          <a:bodyPr vert="horz" wrap="square" lIns="0" tIns="37578" rIns="0" bIns="0" rtlCol="0">
            <a:spAutoFit/>
          </a:bodyPr>
          <a:lstStyle/>
          <a:p>
            <a:pPr marL="26841">
              <a:spcBef>
                <a:spcPts val="296"/>
              </a:spcBef>
            </a:pPr>
            <a:r>
              <a:rPr sz="4400" spc="285" dirty="0">
                <a:latin typeface="Arial" panose="020B0604020202020204" pitchFamily="34" charset="0"/>
                <a:cs typeface="Arial" panose="020B0604020202020204" pitchFamily="34" charset="0"/>
              </a:rPr>
              <a:t>C021TV-I3-S4</a:t>
            </a:r>
            <a:endParaRPr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26856" y="687786"/>
            <a:ext cx="5326021" cy="5326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4" name="object 4"/>
          <p:cNvSpPr txBox="1"/>
          <p:nvPr/>
        </p:nvSpPr>
        <p:spPr>
          <a:xfrm>
            <a:off x="720374" y="6500577"/>
            <a:ext cx="148970" cy="155784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26841">
              <a:spcBef>
                <a:spcPts val="201"/>
              </a:spcBef>
            </a:pPr>
            <a:r>
              <a:rPr sz="845" spc="241" dirty="0">
                <a:solidFill>
                  <a:srgbClr val="4C4C4C"/>
                </a:solidFill>
                <a:latin typeface="Franklin Gothic Medium"/>
                <a:cs typeface="Franklin Gothic Medium"/>
              </a:rPr>
              <a:t>0</a:t>
            </a:r>
            <a:endParaRPr sz="845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2982" y="0"/>
            <a:ext cx="0" cy="302747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53683">
              <a:spcBef>
                <a:spcPts val="201"/>
              </a:spcBef>
            </a:pPr>
            <a:r>
              <a:rPr spc="241" dirty="0"/>
              <a:t>1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97" y="75703"/>
            <a:ext cx="5209421" cy="715053"/>
          </a:xfrm>
          <a:prstGeom prst="rect">
            <a:avLst/>
          </a:prstGeom>
        </p:spPr>
        <p:txBody>
          <a:bodyPr vert="horz" wrap="square" lIns="0" tIns="37578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96"/>
              </a:spcBef>
            </a:pPr>
            <a:r>
              <a:rPr b="1" spc="180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I.3</a:t>
            </a:r>
            <a:r>
              <a:rPr b="1" spc="338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380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</a:t>
            </a:r>
            <a:r>
              <a:rPr lang="fr-FR" b="1" spc="380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b="1" spc="380" dirty="0">
              <a:solidFill>
                <a:srgbClr val="E10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949" y="2068914"/>
            <a:ext cx="6090441" cy="1808337"/>
          </a:xfrm>
          <a:prstGeom prst="rect">
            <a:avLst/>
          </a:prstGeom>
        </p:spPr>
        <p:txBody>
          <a:bodyPr vert="horz" wrap="square" lIns="0" tIns="83206" rIns="0" bIns="0" rtlCol="0">
            <a:spAutoFit/>
          </a:bodyPr>
          <a:lstStyle/>
          <a:p>
            <a:pPr marL="398596" indent="-371754">
              <a:spcBef>
                <a:spcPts val="653"/>
              </a:spcBef>
              <a:buClr>
                <a:srgbClr val="E00019"/>
              </a:buClr>
              <a:buAutoNum type="arabicPeriod"/>
              <a:tabLst>
                <a:tab pos="399938" algn="l"/>
              </a:tabLst>
            </a:pPr>
            <a:r>
              <a:rPr lang="fr-FR" sz="2536" spc="-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code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596" indent="-371754">
              <a:spcBef>
                <a:spcPts val="444"/>
              </a:spcBef>
              <a:buClr>
                <a:srgbClr val="E00019"/>
              </a:buClr>
              <a:buAutoNum type="arabicPeriod"/>
              <a:tabLst>
                <a:tab pos="399938" algn="l"/>
              </a:tabLst>
            </a:pPr>
            <a:r>
              <a:rPr lang="fr-FR" sz="2536" spc="-3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fr-FR"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3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fr-FR"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3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FR"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536" spc="-3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compiling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596" indent="-371754">
              <a:spcBef>
                <a:spcPts val="454"/>
              </a:spcBef>
              <a:buClr>
                <a:srgbClr val="E00019"/>
              </a:buClr>
              <a:buAutoNum type="arabicPeriod"/>
              <a:tabLst>
                <a:tab pos="399938" algn="l"/>
              </a:tabLst>
            </a:pP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Bugs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596" indent="-371754">
              <a:spcBef>
                <a:spcPts val="454"/>
              </a:spcBef>
              <a:buClr>
                <a:srgbClr val="E00019"/>
              </a:buClr>
              <a:buSzPct val="104347"/>
              <a:buFont typeface="Garamond"/>
              <a:buAutoNum type="arabicPeriod"/>
              <a:tabLst>
                <a:tab pos="399938" algn="l"/>
              </a:tabLst>
            </a:pPr>
            <a:r>
              <a:rPr lang="fr-FR" sz="2431" spc="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r>
              <a:rPr lang="fr-FR" sz="2431" spc="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431" spc="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endParaRPr sz="243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2982" y="0"/>
            <a:ext cx="0" cy="302747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53683">
              <a:spcBef>
                <a:spcPts val="201"/>
              </a:spcBef>
            </a:pPr>
            <a:r>
              <a:rPr spc="241" dirty="0"/>
              <a:t>2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99" y="75703"/>
            <a:ext cx="6094797" cy="715053"/>
          </a:xfrm>
          <a:prstGeom prst="rect">
            <a:avLst/>
          </a:prstGeom>
        </p:spPr>
        <p:txBody>
          <a:bodyPr vert="horz" wrap="square" lIns="0" tIns="37578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96"/>
              </a:spcBef>
            </a:pPr>
            <a:r>
              <a:rPr lang="fr-FR" b="1" spc="264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fr-FR" b="1" spc="264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spc="264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b="1" spc="391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6989" y="1998106"/>
            <a:ext cx="6981471" cy="1824495"/>
          </a:xfrm>
          <a:prstGeom prst="rect">
            <a:avLst/>
          </a:prstGeom>
        </p:spPr>
        <p:txBody>
          <a:bodyPr vert="horz" wrap="square" lIns="0" tIns="83206" rIns="0" bIns="0" rtlCol="0">
            <a:spAutoFit/>
          </a:bodyPr>
          <a:lstStyle/>
          <a:p>
            <a:pPr marL="26841">
              <a:spcBef>
                <a:spcPts val="653"/>
              </a:spcBef>
            </a:pPr>
            <a:r>
              <a:rPr lang="fr-FR" sz="2536" spc="-15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lots of </a:t>
            </a:r>
            <a:r>
              <a:rPr lang="fr-FR" sz="2536" spc="-159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r>
              <a:rPr lang="fr-FR" sz="2536" spc="-15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159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sz="2536" spc="16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4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127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fr-FR" sz="2536" spc="-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FR" sz="2536" spc="-127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fr-FR" sz="2536" spc="-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127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sz="2536" spc="16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not </a:t>
            </a:r>
            <a:r>
              <a:rPr lang="fr-FR" sz="2536" spc="-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fr-FR"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FR" sz="2536" spc="-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easily</a:t>
            </a:r>
            <a:r>
              <a:rPr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2982" y="0"/>
            <a:ext cx="0" cy="302747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53683">
              <a:spcBef>
                <a:spcPts val="201"/>
              </a:spcBef>
            </a:pPr>
            <a:r>
              <a:rPr spc="241" dirty="0"/>
              <a:t>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98" y="75703"/>
            <a:ext cx="3612856" cy="715053"/>
          </a:xfrm>
          <a:prstGeom prst="rect">
            <a:avLst/>
          </a:prstGeom>
        </p:spPr>
        <p:txBody>
          <a:bodyPr vert="horz" wrap="square" lIns="0" tIns="37578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96"/>
              </a:spcBef>
            </a:pPr>
            <a:r>
              <a:rPr b="1" spc="560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b="1" spc="296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aradig</a:t>
            </a:r>
            <a:r>
              <a:rPr lang="fr-FR" b="1" spc="296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b="1" spc="296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6989" y="1319929"/>
            <a:ext cx="9751512" cy="4030799"/>
          </a:xfrm>
          <a:prstGeom prst="rect">
            <a:avLst/>
          </a:prstGeom>
        </p:spPr>
        <p:txBody>
          <a:bodyPr vert="horz" wrap="square" lIns="0" tIns="81867" rIns="0" bIns="0" rtlCol="0">
            <a:spAutoFit/>
          </a:bodyPr>
          <a:lstStyle/>
          <a:p>
            <a:pPr marL="26841">
              <a:spcBef>
                <a:spcPts val="645"/>
              </a:spcBef>
            </a:pP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sorted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536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FR" sz="253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impérati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Fortran </a:t>
            </a:r>
            <a:r>
              <a:rPr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536" spc="15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2536" spc="-8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unctional</a:t>
            </a:r>
            <a:r>
              <a:rPr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2536" spc="-22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Haskell)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2536" spc="2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fr-FR" sz="2536" spc="-6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Prolog)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4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Event-</a:t>
            </a:r>
            <a:r>
              <a:rPr lang="fr-FR" sz="2536" spc="-6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driven</a:t>
            </a:r>
            <a:r>
              <a:rPr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interfaces </a:t>
            </a:r>
            <a:r>
              <a:rPr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obots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536" spc="-26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536" spc="-25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41">
              <a:spcBef>
                <a:spcPts val="454"/>
              </a:spcBef>
            </a:pP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Lots of </a:t>
            </a:r>
            <a:r>
              <a:rPr sz="2536" spc="-2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</a:t>
            </a:r>
            <a:r>
              <a:rPr lang="fr-FR" sz="2536" spc="-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536" spc="-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ages 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more </a:t>
            </a:r>
            <a:r>
              <a:rPr lang="fr-FR" sz="2536" spc="-6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</a:t>
            </a:r>
            <a:r>
              <a:rPr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sz="2536" spc="16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sz="2536" spc="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(C++, </a:t>
            </a:r>
            <a:r>
              <a:rPr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OCaml, </a:t>
            </a:r>
            <a:r>
              <a:rPr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Python, </a:t>
            </a:r>
            <a:r>
              <a:rPr sz="2536" spc="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Java. </a:t>
            </a:r>
            <a:r>
              <a:rPr sz="2536" spc="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536" spc="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2982" y="0"/>
            <a:ext cx="0" cy="302747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53683">
              <a:spcBef>
                <a:spcPts val="201"/>
              </a:spcBef>
            </a:pPr>
            <a:r>
              <a:rPr spc="241" dirty="0"/>
              <a:t>4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399" y="75703"/>
            <a:ext cx="2901657" cy="715053"/>
          </a:xfrm>
          <a:prstGeom prst="rect">
            <a:avLst/>
          </a:prstGeom>
        </p:spPr>
        <p:txBody>
          <a:bodyPr vert="horz" wrap="square" lIns="0" tIns="37578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96"/>
              </a:spcBef>
            </a:pPr>
            <a:r>
              <a:rPr b="1" spc="285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fr-FR" b="1" spc="285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b="1" spc="285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mple</a:t>
            </a:r>
            <a:endParaRPr b="1" spc="285" dirty="0">
              <a:solidFill>
                <a:srgbClr val="E10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6989" y="1066438"/>
            <a:ext cx="8944040" cy="410890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marL="26841">
              <a:spcBef>
                <a:spcPts val="264"/>
              </a:spcBef>
            </a:pP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to a set of </a:t>
            </a:r>
            <a:r>
              <a:rPr lang="fr-FR" sz="2536" spc="-21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fr-FR" sz="2536" spc="-2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values</a:t>
            </a:r>
            <a:r>
              <a:rPr sz="2536" spc="-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41" marR="1496411">
              <a:lnSpc>
                <a:spcPct val="135600"/>
              </a:lnSpc>
              <a:spcBef>
                <a:spcPts val="1258"/>
              </a:spcBef>
            </a:pPr>
            <a:r>
              <a:rPr lang="fr-FR" sz="2536" b="1" spc="-21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536" b="1" spc="-2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b="1" spc="-42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b="1" spc="-9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</a:t>
            </a:r>
            <a:r>
              <a:rPr sz="2536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114" spc="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</a:t>
            </a:r>
            <a:r>
              <a:rPr sz="2114" spc="13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sz="2536" spc="13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2536" spc="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r-FR" sz="2536" spc="2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browse</a:t>
            </a:r>
            <a:r>
              <a:rPr lang="fr-FR" sz="2536" spc="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2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sz="2431" b="1" spc="74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sz="2431" spc="137" dirty="0">
                <a:solidFill>
                  <a:srgbClr val="E000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i;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4700" marR="5479682" indent="-389201">
              <a:lnSpc>
                <a:spcPts val="2853"/>
              </a:lnSpc>
              <a:spcBef>
                <a:spcPts val="74"/>
              </a:spcBef>
            </a:pPr>
            <a:r>
              <a:rPr sz="243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2536" spc="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(i=0; 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536" spc="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sz="2536" spc="-13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N; </a:t>
            </a:r>
            <a:r>
              <a:rPr sz="2536" spc="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i++) </a:t>
            </a:r>
            <a:r>
              <a:rPr sz="2536" spc="-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 </a:t>
            </a:r>
            <a:r>
              <a:rPr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tab[i] </a:t>
            </a:r>
            <a:r>
              <a:rPr sz="2536" spc="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tab[i] </a:t>
            </a:r>
            <a:r>
              <a:rPr sz="2536" spc="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sz="2536" spc="34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1;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41">
              <a:lnSpc>
                <a:spcPts val="2811"/>
              </a:lnSpc>
            </a:pPr>
            <a:r>
              <a:rPr sz="2536" spc="-74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95"/>
              </a:spcBef>
            </a:pPr>
            <a:endParaRPr sz="21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41" marR="10737">
              <a:lnSpc>
                <a:spcPct val="135600"/>
              </a:lnSpc>
            </a:pPr>
            <a:r>
              <a:rPr lang="fr-FR" sz="2536" b="1" spc="-21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536" b="1" spc="-2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b="1" spc="-8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OCaml</a:t>
            </a:r>
            <a:r>
              <a:rPr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36" spc="-8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8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fr-FR"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8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fr-FR"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sz="2536" spc="-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b="1" spc="-2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sz="2536" spc="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114" spc="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list</a:t>
            </a:r>
            <a:r>
              <a:rPr sz="2536" spc="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2536" spc="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r-FR" sz="2536" spc="21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fr-FR" sz="2536" spc="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sz="2114" spc="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sz="2536" spc="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List.map </a:t>
            </a:r>
            <a:r>
              <a:rPr sz="2536" spc="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431" b="1" spc="63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</a:t>
            </a:r>
            <a:r>
              <a:rPr sz="2431" spc="63" dirty="0">
                <a:solidFill>
                  <a:srgbClr val="E000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-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sz="2536" spc="8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</a:t>
            </a:r>
            <a:r>
              <a:rPr sz="2536" spc="2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x+1)</a:t>
            </a:r>
            <a:r>
              <a:rPr sz="2536" spc="13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3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l;;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2982" y="0"/>
            <a:ext cx="0" cy="302747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53683">
              <a:spcBef>
                <a:spcPts val="201"/>
              </a:spcBef>
            </a:pPr>
            <a:r>
              <a:rPr spc="241" dirty="0"/>
              <a:t>5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00" y="75703"/>
            <a:ext cx="2785540" cy="715053"/>
          </a:xfrm>
          <a:prstGeom prst="rect">
            <a:avLst/>
          </a:prstGeom>
        </p:spPr>
        <p:txBody>
          <a:bodyPr vert="horz" wrap="square" lIns="0" tIns="37578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96"/>
              </a:spcBef>
            </a:pPr>
            <a:r>
              <a:rPr b="1" spc="222" dirty="0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fr-FR" b="1" spc="222" dirty="0" err="1">
                <a:solidFill>
                  <a:srgbClr val="E100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ices</a:t>
            </a:r>
            <a:endParaRPr b="1" spc="222" dirty="0">
              <a:solidFill>
                <a:srgbClr val="E1001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6990" y="1369157"/>
            <a:ext cx="8748983" cy="4287279"/>
          </a:xfrm>
          <a:prstGeom prst="rect">
            <a:avLst/>
          </a:prstGeom>
        </p:spPr>
        <p:txBody>
          <a:bodyPr vert="horz" wrap="square" lIns="0" tIns="81867" rIns="0" bIns="0" rtlCol="0">
            <a:spAutoFit/>
          </a:bodyPr>
          <a:lstStyle/>
          <a:p>
            <a:pPr marL="26841">
              <a:spcBef>
                <a:spcPts val="645"/>
              </a:spcBef>
            </a:pP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Choosing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suited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95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536" spc="-95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program</a:t>
            </a:r>
            <a:r>
              <a:rPr sz="2536" spc="16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  <a:r>
              <a:rPr sz="2536" spc="148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2536" spc="-42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42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sz="2536" spc="148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6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fr-FR" sz="2536" spc="-6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sz="2536" spc="148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5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sz="2536" spc="148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985" indent="-292572">
              <a:spcBef>
                <a:spcPts val="444"/>
              </a:spcBef>
              <a:buClr>
                <a:srgbClr val="E00019"/>
              </a:buClr>
              <a:buSzPct val="91666"/>
              <a:buFont typeface="Lucida Sans Unicode"/>
              <a:buChar char="•"/>
              <a:tabLst>
                <a:tab pos="613327" algn="l"/>
              </a:tabLst>
            </a:pPr>
            <a:r>
              <a:rPr lang="fr-FR"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36" spc="-1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  <a:r>
              <a:rPr sz="2536" spc="-12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36" spc="148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41">
              <a:spcBef>
                <a:spcPts val="2980"/>
              </a:spcBef>
            </a:pPr>
            <a:r>
              <a:rPr lang="fr-FR" sz="2536" spc="-137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end</a:t>
            </a:r>
            <a:r>
              <a:rPr sz="2536" spc="116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one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programs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one to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536" spc="-53" dirty="0" err="1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deems</a:t>
            </a:r>
            <a:r>
              <a:rPr lang="fr-FR" sz="2536" spc="-53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  <a:r>
              <a:rPr sz="2536" spc="169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sz="2536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272</Words>
  <Application>Microsoft Office PowerPoint</Application>
  <PresentationFormat>Grand écran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Franklin Gothic Medium</vt:lpstr>
      <vt:lpstr>Garamond</vt:lpstr>
      <vt:lpstr>Lucida Sans Unicode</vt:lpstr>
      <vt:lpstr>Office Theme</vt:lpstr>
      <vt:lpstr>Présentation PowerPoint</vt:lpstr>
      <vt:lpstr>I.3 Programming</vt:lpstr>
      <vt:lpstr>Several languages?</vt:lpstr>
      <vt:lpstr>Paradigms</vt:lpstr>
      <vt:lpstr>Example</vt:lpstr>
      <vt:lpstr>Choices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Rabant Stephane</dc:creator>
  <cp:lastModifiedBy>Authot Validation</cp:lastModifiedBy>
  <cp:revision>6</cp:revision>
  <dcterms:created xsi:type="dcterms:W3CDTF">2018-08-14T08:52:13Z</dcterms:created>
  <dcterms:modified xsi:type="dcterms:W3CDTF">2018-12-14T14:45:28Z</dcterms:modified>
</cp:coreProperties>
</file>